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2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5" r:id="rId9"/>
    <p:sldId id="266" r:id="rId10"/>
    <p:sldId id="267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93" r:id="rId29"/>
    <p:sldId id="286" r:id="rId30"/>
    <p:sldId id="287" r:id="rId31"/>
    <p:sldId id="288" r:id="rId32"/>
    <p:sldId id="294" r:id="rId33"/>
    <p:sldId id="295" r:id="rId34"/>
    <p:sldId id="297" r:id="rId35"/>
    <p:sldId id="296" r:id="rId36"/>
    <p:sldId id="298" r:id="rId37"/>
    <p:sldId id="289" r:id="rId38"/>
    <p:sldId id="291" r:id="rId39"/>
    <p:sldId id="290" r:id="rId40"/>
    <p:sldId id="292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091086-9921-4B72-ABBB-F0D6A7C53ECD}" v="214" dt="2019-12-29T23:46:20.6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9318" autoAdjust="0"/>
  </p:normalViewPr>
  <p:slideViewPr>
    <p:cSldViewPr snapToGrid="0">
      <p:cViewPr varScale="1">
        <p:scale>
          <a:sx n="90" d="100"/>
          <a:sy n="90" d="100"/>
        </p:scale>
        <p:origin x="139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82BAF6C5-05C4-4B6C-905F-45E6CC717A54}" type="datetimeFigureOut">
              <a:rPr lang="he-IL" smtClean="0"/>
              <a:t>ט"ז/טבת/תש"פ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68D95D06-13DE-4F20-A464-FE7E02B6DA6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82646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95D06-13DE-4F20-A464-FE7E02B6DA64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63342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הגשת מסמך היזום ושלב הדרישות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95D06-13DE-4F20-A464-FE7E02B6DA64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06568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דרישות פונקציונליות (תפעולית+מידע)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95D06-13DE-4F20-A464-FE7E02B6DA64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766536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דרישות לא פונקציונליות (נגיעה בכל האילוצים)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95D06-13DE-4F20-A464-FE7E02B6DA64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844546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הגשת מסמך הדרישות ושלב הניתוח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95D06-13DE-4F20-A464-FE7E02B6DA64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384665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שלב הניתוח: 1. דיאגרמת אופן שימוש.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95D06-13DE-4F20-A464-FE7E02B6DA64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656263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שלב הניתוח: 2. דיאגרמת מעבר מצבים.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95D06-13DE-4F20-A464-FE7E02B6DA64}" type="slidenum">
              <a:rPr lang="he-IL" smtClean="0"/>
              <a:t>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47297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שלב הניתוח: 3.1. דיאגרמת פעילות – צד משתמש.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95D06-13DE-4F20-A464-FE7E02B6DA64}" type="slidenum">
              <a:rPr lang="he-IL" smtClean="0"/>
              <a:t>23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217914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שלב הניתוח: 3.2. דיאגרמת פעילות – צד בעל בית עסק.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95D06-13DE-4F20-A464-FE7E02B6DA64}" type="slidenum">
              <a:rPr lang="he-IL" smtClean="0"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154452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שלב הניתוח: 4. דיאגרמת מחלקות.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95D06-13DE-4F20-A464-FE7E02B6DA64}" type="slidenum">
              <a:rPr lang="he-IL" smtClean="0"/>
              <a:t>25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099031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שלב הניתוח: 5. דיאגרמת אובייקט (מקרה פרטי של דיאגרמת מחלקות- דוגמא ספציפית).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95D06-13DE-4F20-A464-FE7E02B6DA64}" type="slidenum">
              <a:rPr lang="he-IL" smtClean="0"/>
              <a:t>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02235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מבוא – בניית אפליקציה/ פלטפורמה חינמית לעיצוב חליפות וגישה/ ניווט ישיר לחנויות אשר יש ברשותם פריטי חליפות אלו.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95D06-13DE-4F20-A464-FE7E02B6DA64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68379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שלב הניתוח: 6.1. תרשים הרצף- צד משתמש.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95D06-13DE-4F20-A464-FE7E02B6DA64}" type="slidenum">
              <a:rPr lang="he-IL" smtClean="0"/>
              <a:t>27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08622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שלב הניתוח: 6.2. תרשים הרצף- צד בעל בית עסק.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95D06-13DE-4F20-A464-FE7E02B6DA64}" type="slidenum">
              <a:rPr lang="he-IL" smtClean="0"/>
              <a:t>28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021475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שלב הניתוח: 7. אי אר די (מבנה בפיירבייס)- צד משתמש.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95D06-13DE-4F20-A464-FE7E02B6DA64}" type="slidenum">
              <a:rPr lang="he-IL" smtClean="0"/>
              <a:t>29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47927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הגשת אמצע (למתרגלת) והגשת מסמך הניתוח באותו השבוע.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95D06-13DE-4F20-A464-FE7E02B6DA64}" type="slidenum">
              <a:rPr lang="he-IL" smtClean="0"/>
              <a:t>30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576835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סיום פיתוח ובדיקות המערכת/ אפליקציה והגשת והצגת האפליקציה.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95D06-13DE-4F20-A464-FE7E02B6DA64}" type="slidenum">
              <a:rPr lang="he-IL" smtClean="0"/>
              <a:t>31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14034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הפרויקט בגיטאהב- פרטי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95D06-13DE-4F20-A464-FE7E02B6DA64}" type="slidenum">
              <a:rPr lang="he-IL" smtClean="0"/>
              <a:t>32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774344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תיאור מערכת- צד משתמש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95D06-13DE-4F20-A464-FE7E02B6DA64}" type="slidenum">
              <a:rPr lang="he-IL" smtClean="0"/>
              <a:t>33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146065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מבנה מסד הנתונים בפיירבייס- צד משתמש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95D06-13DE-4F20-A464-FE7E02B6DA64}" type="slidenum">
              <a:rPr lang="he-IL" smtClean="0"/>
              <a:t>34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040832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תיאור מערכת- צד בעל בית עסק (ניתן לפתוח עסק אחד פר מייל).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95D06-13DE-4F20-A464-FE7E02B6DA64}" type="slidenum">
              <a:rPr lang="he-IL" smtClean="0"/>
              <a:t>35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617175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מבנה מסד הנתונים בפיירבייס- צד בעל בית עסק.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95D06-13DE-4F20-A464-FE7E02B6DA64}" type="slidenum">
              <a:rPr lang="he-IL" smtClean="0"/>
              <a:t>36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85325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המשימה שלנו והחזון שלנו: לתת גישה למשתמש/ לקוח- בחירת חליפה, ועסקים- פרסום ללקוח+ קידום עסק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95D06-13DE-4F20-A464-FE7E02B6DA64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102816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הפרויקט זמין להורדה בגוגל פליי- מוזמנים להוריד,לנסות ולהנות.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95D06-13DE-4F20-A464-FE7E02B6DA64}" type="slidenum">
              <a:rPr lang="he-IL" smtClean="0"/>
              <a:t>37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304777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תכנונים מול ביצועים:</a:t>
            </a:r>
          </a:p>
          <a:p>
            <a:r>
              <a:rPr lang="he-IL" dirty="0"/>
              <a:t>תכנונים- לפני ובאמצע פיתוח המערכת, וביצועים שקרו בפועל עם סיום יצירת המערכת.</a:t>
            </a:r>
          </a:p>
          <a:p>
            <a:r>
              <a:rPr lang="he-IL" dirty="0"/>
              <a:t>עמדנו בכל שלושת הדרישות: </a:t>
            </a:r>
          </a:p>
          <a:p>
            <a:pPr marL="228600" indent="-228600">
              <a:buAutoNum type="arabicPeriod"/>
            </a:pPr>
            <a:r>
              <a:rPr lang="he-IL" dirty="0"/>
              <a:t>מעבר לרכיב אחר בהתקן (שמירת תמונה לגלרית הטלפון)</a:t>
            </a:r>
          </a:p>
          <a:p>
            <a:pPr marL="228600" indent="-228600">
              <a:buAutoNum type="arabicPeriod"/>
            </a:pPr>
            <a:r>
              <a:rPr lang="he-IL" dirty="0"/>
              <a:t>תפריט</a:t>
            </a:r>
          </a:p>
          <a:p>
            <a:pPr marL="228600" indent="-228600">
              <a:buAutoNum type="arabicPeriod"/>
            </a:pPr>
            <a:r>
              <a:rPr lang="he-IL" dirty="0"/>
              <a:t>דיאלוג</a:t>
            </a:r>
          </a:p>
          <a:p>
            <a:pPr marL="0" indent="0">
              <a:buNone/>
            </a:pPr>
            <a:r>
              <a:rPr lang="he-IL" dirty="0"/>
              <a:t>2 תהליכים העובדים מקצה לקצה ושימוש במסד הנתונים של פיירבייס.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95D06-13DE-4F20-A464-FE7E02B6DA64}" type="slidenum">
              <a:rPr lang="he-IL" smtClean="0"/>
              <a:t>38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925073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לוח הזמנים הכללי של הפרויקט (לפי שבועות).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95D06-13DE-4F20-A464-FE7E02B6DA64}" type="slidenum">
              <a:rPr lang="he-IL" smtClean="0"/>
              <a:t>39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692665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שאלות? תודה על הקשבתכם ותשומת לבכם.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95D06-13DE-4F20-A464-FE7E02B6DA64}" type="slidenum">
              <a:rPr lang="he-IL" smtClean="0"/>
              <a:t>40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27893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מטרות הפרוייקט: לגעת בצד משתמש, צד בעל בית עסק </a:t>
            </a:r>
            <a:r>
              <a:rPr lang="he-IL"/>
              <a:t>והצד האדמיניסטרטיבי- אנחנו המפתחים.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95D06-13DE-4F20-A464-FE7E02B6DA64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68648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יעדים ותתי יעדים של הפרויקט.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95D06-13DE-4F20-A464-FE7E02B6DA64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02666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אילוצים, מגבלות וסיכונים של המערכת/הפרויקט.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95D06-13DE-4F20-A464-FE7E02B6DA64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56217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עלות מול תועלת:</a:t>
            </a:r>
          </a:p>
          <a:p>
            <a:r>
              <a:rPr lang="he-IL" dirty="0"/>
              <a:t>עלות: השקעה באייקונים שבאפליקציה.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95D06-13DE-4F20-A464-FE7E02B6DA64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55804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תועלת- לאו דווקה מוחשית/פיזית: ציון גבוהה בקורס ופרויקט לתיק העבודות+ ניסיון פיתוח באנדרואיד.</a:t>
            </a:r>
          </a:p>
          <a:p>
            <a:r>
              <a:rPr lang="he-IL" dirty="0"/>
              <a:t>לגבי מוחשי: רווח מקידום בתי עסקים ופרסומות.</a:t>
            </a:r>
          </a:p>
          <a:p>
            <a:r>
              <a:rPr lang="he-IL" dirty="0"/>
              <a:t>נוסחת החזר ההשקעה והתועלת</a:t>
            </a:r>
          </a:p>
          <a:p>
            <a:r>
              <a:rPr lang="en-US" dirty="0"/>
              <a:t>ROI%</a:t>
            </a:r>
            <a:r>
              <a:rPr lang="he-IL"/>
              <a:t>אחוז החזר ההשקעה </a:t>
            </a:r>
            <a:r>
              <a:rPr lang="he-IL" dirty="0"/>
              <a:t>==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95D06-13DE-4F20-A464-FE7E02B6DA64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32392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מסמך היזום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95D06-13DE-4F20-A464-FE7E02B6DA64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05425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D1C60-0F2A-4CEA-8635-90DE164FAF41}" type="datetimeFigureOut">
              <a:rPr lang="he-IL" smtClean="0"/>
              <a:t>ט"ז/טבת/תש"פ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78EF6-4E2F-4E55-A2D8-083EBC56E1F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653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D1C60-0F2A-4CEA-8635-90DE164FAF41}" type="datetimeFigureOut">
              <a:rPr lang="he-IL" smtClean="0"/>
              <a:t>ט"ז/טבת/תש"פ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78EF6-4E2F-4E55-A2D8-083EBC56E1F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53083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D1C60-0F2A-4CEA-8635-90DE164FAF41}" type="datetimeFigureOut">
              <a:rPr lang="he-IL" smtClean="0"/>
              <a:t>ט"ז/טבת/תש"פ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78EF6-4E2F-4E55-A2D8-083EBC56E1F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75628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D1C60-0F2A-4CEA-8635-90DE164FAF41}" type="datetimeFigureOut">
              <a:rPr lang="he-IL" smtClean="0"/>
              <a:t>ט"ז/טבת/תש"פ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78EF6-4E2F-4E55-A2D8-083EBC56E1F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5664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D1C60-0F2A-4CEA-8635-90DE164FAF41}" type="datetimeFigureOut">
              <a:rPr lang="he-IL" smtClean="0"/>
              <a:t>ט"ז/טבת/תש"פ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78EF6-4E2F-4E55-A2D8-083EBC56E1F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4898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D1C60-0F2A-4CEA-8635-90DE164FAF41}" type="datetimeFigureOut">
              <a:rPr lang="he-IL" smtClean="0"/>
              <a:t>ט"ז/טבת/תש"פ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78EF6-4E2F-4E55-A2D8-083EBC56E1F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80171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D1C60-0F2A-4CEA-8635-90DE164FAF41}" type="datetimeFigureOut">
              <a:rPr lang="he-IL" smtClean="0"/>
              <a:t>ט"ז/טבת/תש"פ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78EF6-4E2F-4E55-A2D8-083EBC56E1F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3427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D1C60-0F2A-4CEA-8635-90DE164FAF41}" type="datetimeFigureOut">
              <a:rPr lang="he-IL" smtClean="0"/>
              <a:t>ט"ז/טבת/תש"פ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78EF6-4E2F-4E55-A2D8-083EBC56E1F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36931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D1C60-0F2A-4CEA-8635-90DE164FAF41}" type="datetimeFigureOut">
              <a:rPr lang="he-IL" smtClean="0"/>
              <a:t>ט"ז/טבת/תש"פ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78EF6-4E2F-4E55-A2D8-083EBC56E1F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42078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D1C60-0F2A-4CEA-8635-90DE164FAF41}" type="datetimeFigureOut">
              <a:rPr lang="he-IL" smtClean="0"/>
              <a:t>ט"ז/טבת/תש"פ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78EF6-4E2F-4E55-A2D8-083EBC56E1F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65056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D1C60-0F2A-4CEA-8635-90DE164FAF41}" type="datetimeFigureOut">
              <a:rPr lang="he-IL" smtClean="0"/>
              <a:t>ט"ז/טבת/תש"פ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78EF6-4E2F-4E55-A2D8-083EBC56E1F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51123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D1C60-0F2A-4CEA-8635-90DE164FAF41}" type="datetimeFigureOut">
              <a:rPr lang="he-IL" smtClean="0"/>
              <a:t>ט"ז/טבת/תש"פ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78EF6-4E2F-4E55-A2D8-083EBC56E1F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968125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447FB-DFCA-4724-AA03-7A479126F0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4943" y="553453"/>
            <a:ext cx="3240739" cy="932688"/>
          </a:xfrm>
        </p:spPr>
        <p:txBody>
          <a:bodyPr>
            <a:normAutofit fontScale="90000"/>
          </a:bodyPr>
          <a:lstStyle/>
          <a:p>
            <a:pPr algn="r"/>
            <a:r>
              <a:rPr lang="en-US" sz="5400" dirty="0"/>
              <a:t>Suiter Logo</a:t>
            </a:r>
            <a:endParaRPr lang="he-IL" sz="5400" dirty="0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0D52F45E-AFEE-4B20-AABD-9B1481BEA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71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E09FF-AC3C-4B4B-A7C3-F0EBF6913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/ benefit (2)</a:t>
            </a:r>
            <a:endParaRPr lang="he-IL" dirty="0"/>
          </a:p>
        </p:txBody>
      </p:sp>
      <p:pic>
        <p:nvPicPr>
          <p:cNvPr id="5" name="Picture 4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5DF3AA78-E06E-4015-A8F4-9150E07B2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638613"/>
      </p:ext>
    </p:extLst>
  </p:cSld>
  <p:clrMapOvr>
    <a:masterClrMapping/>
  </p:clrMapOvr>
  <p:transition spd="slow">
    <p:push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9064C-F488-45BE-97C2-FABD165B2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Summary, Initiation Phase:</a:t>
            </a:r>
            <a:endParaRPr lang="he-IL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206EE4-EAAB-4E1E-9AF7-C89799ADA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164409"/>
      </p:ext>
    </p:extLst>
  </p:cSld>
  <p:clrMapOvr>
    <a:masterClrMapping/>
  </p:clrMapOvr>
  <p:transition spd="slow">
    <p:push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59BC4-D81E-4DC5-B648-8A794687C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Timeline: (Requirement Phase)</a:t>
            </a:r>
            <a:endParaRPr lang="he-IL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DB25586-B82D-4968-99F0-ED042AC1BE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4617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8AC94-02F9-41EB-B4B4-CE15135B9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funReq1</a:t>
            </a:r>
            <a:endParaRPr lang="he-IL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519ED9-5A22-4434-947A-B9B2A7675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72612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059BE-9FAA-44D5-B442-332EE858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funcReq2</a:t>
            </a:r>
            <a:endParaRPr lang="he-IL" dirty="0"/>
          </a:p>
        </p:txBody>
      </p:sp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1559C3D8-CF9E-4285-B119-FE38ED410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81489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D4273-157B-40DA-B0D6-125BDA620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funcReq3</a:t>
            </a:r>
            <a:endParaRPr lang="he-IL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58E7CC-9C5F-4D1D-9227-18E600087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63558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47056-40DE-4D72-9A06-17EBC9553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funcReq4</a:t>
            </a:r>
            <a:endParaRPr lang="he-IL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D5955F-998D-4E81-A23D-C78CD351B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04645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951B5-2599-4EF1-83F2-6D6BB00CD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funcReq5</a:t>
            </a:r>
            <a:endParaRPr lang="he-IL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7F9F06-4304-4C43-8E48-64838C75A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75550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83743-E77C-4433-83E3-1289682CD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funcReq6</a:t>
            </a:r>
            <a:endParaRPr lang="he-IL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F73CC2-7B5A-47A2-964B-F33758481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04068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98872-5C84-47C0-8A34-10BA96050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funcReq7</a:t>
            </a:r>
            <a:endParaRPr lang="he-IL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D56C98-2EEB-4586-92BF-230C75A1C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3854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AB874-506D-4377-BF26-BFF71E7FD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the team</a:t>
            </a:r>
            <a:endParaRPr lang="he-IL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CD04B8-30BC-44FD-B50B-DAAC3175D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445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F6E8F-E21A-41F1-9EA2-66E96381C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3 – Analysis phase</a:t>
            </a:r>
            <a:endParaRPr lang="he-IL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841B720-4398-4D0A-BD37-3EA3C448C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40922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B5FEB-07C7-4C4E-B050-73DBF0331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</a:t>
            </a:r>
            <a:endParaRPr lang="he-IL" dirty="0"/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6F21D1E-6E07-4EAC-8D35-C91D86641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6314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EF878-CEBF-463E-AE39-B00F2F006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</a:t>
            </a:r>
            <a:endParaRPr lang="he-IL" dirty="0"/>
          </a:p>
        </p:txBody>
      </p: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F7B9E79-59F2-429D-AA8B-D016B1B042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9346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5CEEE-51DC-407A-BD9B-935FBE43B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</a:t>
            </a:r>
            <a:endParaRPr lang="he-IL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F2FE54-E1C4-4CCC-9DAA-728ED18C0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87357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2ADD5-13F2-4899-B668-6154BB98B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</a:t>
            </a:r>
            <a:endParaRPr lang="he-IL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BD1D8B-06BE-41EC-BD4D-630A5C2A2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87877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F367D-0E63-48E8-989B-62CE13B49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</a:t>
            </a:r>
            <a:endParaRPr lang="he-IL" dirty="0"/>
          </a:p>
        </p:txBody>
      </p:sp>
      <p:pic>
        <p:nvPicPr>
          <p:cNvPr id="5" name="Picture 4" descr="A picture containing clock, hanging, many, mounted&#10;&#10;Description automatically generated">
            <a:extLst>
              <a:ext uri="{FF2B5EF4-FFF2-40B4-BE49-F238E27FC236}">
                <a16:creationId xmlns:a16="http://schemas.microsoft.com/office/drawing/2014/main" id="{99BFA571-1462-4AF8-9366-18163CF6A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565333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ACF32-AFF5-4395-A8A7-8C19DAF34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Diagram</a:t>
            </a:r>
            <a:endParaRPr lang="he-IL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3C084B-1FB1-4023-B4A8-5C6CCCB89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743388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A8714-E851-447F-BA5F-36E23E6CC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1</a:t>
            </a:r>
            <a:endParaRPr lang="he-IL" dirty="0"/>
          </a:p>
        </p:txBody>
      </p:sp>
      <p:pic>
        <p:nvPicPr>
          <p:cNvPr id="5" name="Picture 4" descr="A picture containing computer, white&#10;&#10;Description automatically generated">
            <a:extLst>
              <a:ext uri="{FF2B5EF4-FFF2-40B4-BE49-F238E27FC236}">
                <a16:creationId xmlns:a16="http://schemas.microsoft.com/office/drawing/2014/main" id="{6B269889-7341-4931-A72D-665F7F233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95852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4376F-A6DE-4430-9DF2-A936EA7A7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2</a:t>
            </a:r>
            <a:endParaRPr lang="he-IL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8259674-5409-4BFA-A109-5BC031995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17270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12F26-BFF7-4500-A45A-CC6DF0C9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ERD</a:t>
            </a:r>
            <a:endParaRPr lang="he-IL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3DE79A-19E4-48F9-86AF-3259212BF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5407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416B0-6592-49E1-AD06-2A08AE82B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0B712-A0E9-4A93-851E-4F5FC3549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/>
              <a:t>Free application to design a suit for an event by choosing a color for each item (jacket, shirt, tie…) and seeing how it all looks together, and see a list of the shops (physical or online) where can buy each item.</a:t>
            </a:r>
            <a:endParaRPr lang="he-IL" dirty="0"/>
          </a:p>
          <a:p>
            <a:pPr marL="0" indent="0" algn="l">
              <a:buNone/>
            </a:pPr>
            <a:r>
              <a:rPr lang="en-US" dirty="0"/>
              <a:t> </a:t>
            </a:r>
            <a:endParaRPr lang="he-IL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2265D1-F8C6-4F63-9D8D-0BC010624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38620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2DA86-923A-4926-8181-ADC267F24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4</a:t>
            </a:r>
            <a:endParaRPr lang="he-IL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5C361A7-16DA-4FF5-B59F-731469435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39647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064E7-5998-4FB6-9CBF-7E0A97D9A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5</a:t>
            </a:r>
            <a:endParaRPr lang="he-IL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9ED764-A955-4AD6-AD20-056E8A9B6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470371"/>
      </p:ext>
    </p:extLst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A19B8-2D43-45CF-81C4-5507816A0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endParaRPr lang="he-IL" dirty="0"/>
          </a:p>
        </p:txBody>
      </p: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EBA5B55-7940-4344-8112-CA4393AE1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84804"/>
      </p:ext>
    </p:extLst>
  </p:cSld>
  <p:clrMapOvr>
    <a:masterClrMapping/>
  </p:clrMapOvr>
  <p:transition spd="slow">
    <p:push dir="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FBBBF-52E2-4507-B0C7-7EEA36B2F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System Description</a:t>
            </a:r>
            <a:endParaRPr lang="he-IL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BE8CB8-2266-4680-99A7-A2371001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91891"/>
      </p:ext>
    </p:extLst>
  </p:cSld>
  <p:clrMapOvr>
    <a:masterClrMapping/>
  </p:clrMapOvr>
  <p:transition spd="slow">
    <p:push dir="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3C617-A9ED-4F4B-9307-4C0F5071F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Firebase (User)</a:t>
            </a:r>
            <a:endParaRPr lang="he-IL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CDE795-44F9-4DB3-B644-4B5E442021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94323"/>
      </p:ext>
    </p:extLst>
  </p:cSld>
  <p:clrMapOvr>
    <a:masterClrMapping/>
  </p:clrMapOvr>
  <p:transition spd="slow">
    <p:push dir="d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90049-D2B0-415B-91E3-ECD8095EF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Shop Owner System Description</a:t>
            </a:r>
            <a:endParaRPr lang="he-IL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2016A7-32E8-4798-923E-2C0C29CBF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22904"/>
      </p:ext>
    </p:extLst>
  </p:cSld>
  <p:clrMapOvr>
    <a:masterClrMapping/>
  </p:clrMapOvr>
  <p:transition spd="slow">
    <p:push dir="d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569DE-2F31-4E80-957F-51876061F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Firebase (Shops)</a:t>
            </a:r>
            <a:endParaRPr lang="he-IL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120B37-272A-49F2-841C-81F51A375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12415"/>
      </p:ext>
    </p:extLst>
  </p:cSld>
  <p:clrMapOvr>
    <a:masterClrMapping/>
  </p:clrMapOvr>
  <p:transition spd="slow">
    <p:push dir="d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C3727-8696-4A66-A51E-D1EB8B346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Play</a:t>
            </a:r>
            <a:endParaRPr lang="he-IL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D5067D-AF80-4179-9DAD-6A95D5E65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820669"/>
      </p:ext>
    </p:extLst>
  </p:cSld>
  <p:clrMapOvr>
    <a:masterClrMapping/>
  </p:clrMapOvr>
  <p:transition spd="slow">
    <p:push dir="d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F5B31-A812-4377-AD56-658048DFD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/ After</a:t>
            </a:r>
            <a:endParaRPr lang="he-IL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430354-4A8A-4265-ADCD-8E909AAAD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38971"/>
      </p:ext>
    </p:extLst>
  </p:cSld>
  <p:clrMapOvr>
    <a:masterClrMapping/>
  </p:clrMapOvr>
  <p:transition spd="slow">
    <p:push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5C647-7834-41C6-B36F-DBF8B8029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Graph</a:t>
            </a:r>
            <a:endParaRPr lang="he-IL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266301-EBE2-4C43-8FF9-31770E7A5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04913"/>
      </p:ext>
    </p:extLst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1F86A-4439-4A4C-B08F-18E7EA89C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timeline</a:t>
            </a:r>
            <a:endParaRPr lang="he-IL" dirty="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A94E0B1-BD0C-4E7D-B55D-8D42B91127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38615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B643F-A927-4BC5-BE12-15D4EA36C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 – Question / Answer</a:t>
            </a:r>
            <a:endParaRPr lang="he-IL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B068269-B342-4DFF-9988-364B36996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500356"/>
      </p:ext>
    </p:extLst>
  </p:cSld>
  <p:clrMapOvr>
    <a:masterClrMapping/>
  </p:clrMapOvr>
  <p:transition spd="slow">
    <p:push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5BBDF-AED0-468D-8E02-025EABA95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Suiter?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10D2C-495A-4935-9064-2FCD41F98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66446"/>
          </a:xfrm>
        </p:spPr>
        <p:txBody>
          <a:bodyPr>
            <a:normAutofit/>
          </a:bodyPr>
          <a:lstStyle/>
          <a:p>
            <a:pPr lvl="1" algn="l" rtl="0"/>
            <a:r>
              <a:rPr lang="en-US" dirty="0"/>
              <a:t>B2C: (For Users)</a:t>
            </a:r>
          </a:p>
          <a:p>
            <a:pPr lvl="2" algn="l" rtl="0"/>
            <a:r>
              <a:rPr lang="en-US" dirty="0"/>
              <a:t>Easy to use: Convenient and friendly interface for all ages.</a:t>
            </a:r>
          </a:p>
          <a:p>
            <a:pPr lvl="2" algn="l" rtl="0"/>
            <a:r>
              <a:rPr lang="en-US" dirty="0"/>
              <a:t>Varied: Create than 11 millions outfit.</a:t>
            </a:r>
          </a:p>
          <a:p>
            <a:pPr lvl="2" algn="l" rtl="0"/>
            <a:r>
              <a:rPr lang="en-US" dirty="0"/>
              <a:t>Useful: Save the suit as a image and view the stores that sell the selected suit.</a:t>
            </a:r>
          </a:p>
          <a:p>
            <a:pPr lvl="2" algn="l" rtl="0"/>
            <a:endParaRPr lang="en-US" dirty="0"/>
          </a:p>
          <a:p>
            <a:pPr marL="0" indent="0" algn="l">
              <a:buNone/>
            </a:pPr>
            <a:endParaRPr lang="he-IL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85E4AA-39BA-49DB-BAD5-29D3BB63DB6D}"/>
              </a:ext>
            </a:extLst>
          </p:cNvPr>
          <p:cNvSpPr txBox="1">
            <a:spLocks/>
          </p:cNvSpPr>
          <p:nvPr/>
        </p:nvSpPr>
        <p:spPr>
          <a:xfrm>
            <a:off x="838200" y="3927008"/>
            <a:ext cx="10515600" cy="1966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 rtl="0"/>
            <a:r>
              <a:rPr lang="en-US" dirty="0"/>
              <a:t>B2B: (For Business)</a:t>
            </a:r>
          </a:p>
          <a:p>
            <a:pPr lvl="2" algn="l" rtl="0"/>
            <a:r>
              <a:rPr lang="en-US" dirty="0"/>
              <a:t>Advertising to users and upgrading the business.</a:t>
            </a:r>
          </a:p>
          <a:p>
            <a:pPr lvl="2" algn="l" rtl="0"/>
            <a:endParaRPr lang="en-US" dirty="0"/>
          </a:p>
          <a:p>
            <a:pPr marL="0" indent="0" algn="l">
              <a:buFont typeface="Arial" panose="020B0604020202020204" pitchFamily="34" charset="0"/>
              <a:buNone/>
            </a:pPr>
            <a:endParaRPr lang="he-IL" dirty="0"/>
          </a:p>
        </p:txBody>
      </p:sp>
      <p:pic>
        <p:nvPicPr>
          <p:cNvPr id="7" name="Picture 6" descr="A close up of text on a black surface&#10;&#10;Description automatically generated">
            <a:extLst>
              <a:ext uri="{FF2B5EF4-FFF2-40B4-BE49-F238E27FC236}">
                <a16:creationId xmlns:a16="http://schemas.microsoft.com/office/drawing/2014/main" id="{35E548AF-04D6-46B0-A553-BF0804E16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72137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47434-F131-4EA5-9BA6-58DE4E85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goals:</a:t>
            </a:r>
            <a:endParaRPr lang="he-IL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EECB25-7362-4BF3-8884-74CFB6FD2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436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49956-532A-4F3D-A9C9-9F34A81B8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Objectives:</a:t>
            </a:r>
            <a:endParaRPr lang="he-IL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B7FDFB-54E0-41FF-BA70-A6E44E561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41913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D891C-92AE-4C05-BC28-09A93904F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Constraints, limitations and risks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C6012-9A43-4AAD-981D-E2BB3F221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6967"/>
            <a:ext cx="10515600" cy="2002304"/>
          </a:xfrm>
        </p:spPr>
        <p:txBody>
          <a:bodyPr/>
          <a:lstStyle/>
          <a:p>
            <a:pPr algn="l" rtl="0"/>
            <a:r>
              <a:rPr lang="en-US" dirty="0"/>
              <a:t>Maintenance of the system </a:t>
            </a:r>
            <a:r>
              <a:rPr lang="en-US" b="1" u="sng" dirty="0"/>
              <a:t>only</a:t>
            </a:r>
            <a:r>
              <a:rPr lang="en-US" dirty="0"/>
              <a:t> by 2 programmers.</a:t>
            </a:r>
          </a:p>
          <a:p>
            <a:pPr algn="l" rtl="0"/>
            <a:r>
              <a:rPr lang="en-US" dirty="0"/>
              <a:t>Full support only on smartphone and tablet devices Android operating system.</a:t>
            </a:r>
          </a:p>
          <a:p>
            <a:pPr algn="l" rtl="0"/>
            <a:r>
              <a:rPr lang="en-US" dirty="0"/>
              <a:t>The system will not be effective enough for businesses.</a:t>
            </a:r>
          </a:p>
          <a:p>
            <a:pPr algn="l" rtl="0"/>
            <a:endParaRPr lang="he-IL" dirty="0"/>
          </a:p>
        </p:txBody>
      </p:sp>
      <p:pic>
        <p:nvPicPr>
          <p:cNvPr id="6" name="Picture 5" descr="A picture containing electronics, device&#10;&#10;Description automatically generated">
            <a:extLst>
              <a:ext uri="{FF2B5EF4-FFF2-40B4-BE49-F238E27FC236}">
                <a16:creationId xmlns:a16="http://schemas.microsoft.com/office/drawing/2014/main" id="{AAACC3E6-DA5A-4202-B4EC-C0705D7E1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1769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73EE7-A046-40A9-8011-97669544D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/ benefit</a:t>
            </a:r>
            <a:endParaRPr lang="he-IL" dirty="0"/>
          </a:p>
        </p:txBody>
      </p:sp>
      <p:pic>
        <p:nvPicPr>
          <p:cNvPr id="13" name="Picture 12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100D482E-3BC8-4D30-AD3D-4DAAE9458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63429"/>
      </p:ext>
    </p:extLst>
  </p:cSld>
  <p:clrMapOvr>
    <a:masterClrMapping/>
  </p:clrMapOvr>
  <p:transition spd="slow">
    <p:push dir="r"/>
  </p:transition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872</TotalTime>
  <Words>655</Words>
  <Application>Microsoft Office PowerPoint</Application>
  <PresentationFormat>Widescreen</PresentationFormat>
  <Paragraphs>126</Paragraphs>
  <Slides>40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Suiter Logo</vt:lpstr>
      <vt:lpstr>Meet the team</vt:lpstr>
      <vt:lpstr>Introduction</vt:lpstr>
      <vt:lpstr>Project timeline</vt:lpstr>
      <vt:lpstr>Why Suiter?</vt:lpstr>
      <vt:lpstr>Project goals:</vt:lpstr>
      <vt:lpstr>Project Objectives:</vt:lpstr>
      <vt:lpstr>Constraints, limitations and risks</vt:lpstr>
      <vt:lpstr>Cost / benefit</vt:lpstr>
      <vt:lpstr>Cost / benefit (2)</vt:lpstr>
      <vt:lpstr>Summary, Initiation Phase:</vt:lpstr>
      <vt:lpstr>Project Timeline: (Requirement Phase)</vt:lpstr>
      <vt:lpstr>funReq1</vt:lpstr>
      <vt:lpstr>funcReq2</vt:lpstr>
      <vt:lpstr>funcReq3</vt:lpstr>
      <vt:lpstr>funcReq4</vt:lpstr>
      <vt:lpstr>funcReq5</vt:lpstr>
      <vt:lpstr>funcReq6</vt:lpstr>
      <vt:lpstr>funcReq7</vt:lpstr>
      <vt:lpstr>Timeline 3 – Analysis phase</vt:lpstr>
      <vt:lpstr>Use Case</vt:lpstr>
      <vt:lpstr>State Machine</vt:lpstr>
      <vt:lpstr>Activity 1</vt:lpstr>
      <vt:lpstr>Activity 2</vt:lpstr>
      <vt:lpstr>Class Diagram</vt:lpstr>
      <vt:lpstr>Object Diagram</vt:lpstr>
      <vt:lpstr>Sequence 1</vt:lpstr>
      <vt:lpstr>Sequence 2</vt:lpstr>
      <vt:lpstr>ERD</vt:lpstr>
      <vt:lpstr>Timeline 4</vt:lpstr>
      <vt:lpstr>Timeline 5</vt:lpstr>
      <vt:lpstr>Github</vt:lpstr>
      <vt:lpstr>User System Description</vt:lpstr>
      <vt:lpstr>Firebase (User)</vt:lpstr>
      <vt:lpstr>Shop Owner System Description</vt:lpstr>
      <vt:lpstr>Firebase (Shops)</vt:lpstr>
      <vt:lpstr>Google Play</vt:lpstr>
      <vt:lpstr>Before / After</vt:lpstr>
      <vt:lpstr>Final Graph</vt:lpstr>
      <vt:lpstr>Finally – Question / Answer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Suiter</dc:title>
  <dc:creator>elihaimov1992@gmail.com</dc:creator>
  <cp:lastModifiedBy>אלי חיימוב</cp:lastModifiedBy>
  <cp:revision>27</cp:revision>
  <dcterms:created xsi:type="dcterms:W3CDTF">2019-12-28T16:14:20Z</dcterms:created>
  <dcterms:modified xsi:type="dcterms:W3CDTF">2020-01-13T07:49:30Z</dcterms:modified>
</cp:coreProperties>
</file>